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9"/>
  </p:notesMasterIdLst>
  <p:sldIdLst>
    <p:sldId id="256" r:id="rId2"/>
    <p:sldId id="297" r:id="rId3"/>
    <p:sldId id="301" r:id="rId4"/>
    <p:sldId id="299" r:id="rId5"/>
    <p:sldId id="300" r:id="rId6"/>
    <p:sldId id="263" r:id="rId7"/>
    <p:sldId id="298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Secular One" panose="00000500000000000000" pitchFamily="2" charset="-79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0C3B9-8AC8-4974-BDAC-30CE38F3CBC8}">
  <a:tblStyle styleId="{C6C0C3B9-8AC8-4974-BDAC-30CE38F3CB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0a993d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0a993d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fb8978c5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fb8978c5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488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fb8978c5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fb8978c5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961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fb8978c5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fb8978c5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850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fb8978c5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fb8978c5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fb8978c5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fb8978c5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34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6625" y="874400"/>
            <a:ext cx="4967400" cy="25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6618" y="3500275"/>
            <a:ext cx="43590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15100" y="778950"/>
            <a:ext cx="3711900" cy="12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15100" y="2136800"/>
            <a:ext cx="3598800" cy="23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899153" y="1911450"/>
            <a:ext cx="195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899153" y="2331259"/>
            <a:ext cx="195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>
            <a:off x="3600448" y="1911450"/>
            <a:ext cx="19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3"/>
          </p:nvPr>
        </p:nvSpPr>
        <p:spPr>
          <a:xfrm>
            <a:off x="3600448" y="2331259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4"/>
          </p:nvPr>
        </p:nvSpPr>
        <p:spPr>
          <a:xfrm>
            <a:off x="899153" y="3703893"/>
            <a:ext cx="195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5"/>
          </p:nvPr>
        </p:nvSpPr>
        <p:spPr>
          <a:xfrm>
            <a:off x="899153" y="4123702"/>
            <a:ext cx="195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6"/>
          </p:nvPr>
        </p:nvSpPr>
        <p:spPr>
          <a:xfrm>
            <a:off x="3600448" y="3703893"/>
            <a:ext cx="19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7"/>
          </p:nvPr>
        </p:nvSpPr>
        <p:spPr>
          <a:xfrm>
            <a:off x="3600448" y="4123702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8"/>
          </p:nvPr>
        </p:nvSpPr>
        <p:spPr>
          <a:xfrm>
            <a:off x="6299723" y="1911450"/>
            <a:ext cx="19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9"/>
          </p:nvPr>
        </p:nvSpPr>
        <p:spPr>
          <a:xfrm>
            <a:off x="6299723" y="2331259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13"/>
          </p:nvPr>
        </p:nvSpPr>
        <p:spPr>
          <a:xfrm>
            <a:off x="6299723" y="3703893"/>
            <a:ext cx="19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4"/>
          </p:nvPr>
        </p:nvSpPr>
        <p:spPr>
          <a:xfrm>
            <a:off x="6299723" y="4123702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4" r:id="rId5"/>
    <p:sldLayoutId id="214748366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6115799" y="4378716"/>
            <a:ext cx="2648400" cy="249000"/>
          </a:xfrm>
          <a:prstGeom prst="ellipse">
            <a:avLst/>
          </a:prstGeom>
          <a:solidFill>
            <a:srgbClr val="191919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070495" flipH="1">
            <a:off x="5737147" y="1545448"/>
            <a:ext cx="1191899" cy="118951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>
            <a:spLocks noGrp="1"/>
          </p:cNvSpPr>
          <p:nvPr>
            <p:ph type="ctrTitle"/>
          </p:nvPr>
        </p:nvSpPr>
        <p:spPr>
          <a:xfrm>
            <a:off x="292419" y="1466467"/>
            <a:ext cx="5886941" cy="25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AquaMen</a:t>
            </a:r>
            <a:br>
              <a:rPr lang="en" sz="6000" dirty="0"/>
            </a:br>
            <a:r>
              <a:rPr lang="en" sz="4400" dirty="0"/>
              <a:t>Water Cycle System</a:t>
            </a:r>
            <a:endParaRPr sz="3600" dirty="0"/>
          </a:p>
        </p:txBody>
      </p:sp>
      <p:grpSp>
        <p:nvGrpSpPr>
          <p:cNvPr id="125" name="Google Shape;125;p25"/>
          <p:cNvGrpSpPr/>
          <p:nvPr/>
        </p:nvGrpSpPr>
        <p:grpSpPr>
          <a:xfrm>
            <a:off x="48990" y="170953"/>
            <a:ext cx="1248755" cy="1262648"/>
            <a:chOff x="48990" y="170953"/>
            <a:chExt cx="1248755" cy="1262648"/>
          </a:xfrm>
        </p:grpSpPr>
        <p:pic>
          <p:nvPicPr>
            <p:cNvPr id="126" name="Google Shape;12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8991" y="639301"/>
              <a:ext cx="795891" cy="79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208908" flipH="1">
              <a:off x="686685" y="215275"/>
              <a:ext cx="566846" cy="56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424790" y="290935"/>
              <a:ext cx="316140" cy="31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2904" y="997835"/>
              <a:ext cx="165954" cy="1656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25"/>
          <p:cNvPicPr preferRelativeResize="0"/>
          <p:nvPr/>
        </p:nvPicPr>
        <p:blipFill rotWithShape="1">
          <a:blip r:embed="rId9">
            <a:alphaModFix/>
          </a:blip>
          <a:srcRect t="18004" b="25660"/>
          <a:stretch/>
        </p:blipFill>
        <p:spPr>
          <a:xfrm>
            <a:off x="-253050" y="4098600"/>
            <a:ext cx="1671824" cy="9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10">
            <a:alphaModFix/>
          </a:blip>
          <a:srcRect t="23446" b="32481"/>
          <a:stretch/>
        </p:blipFill>
        <p:spPr>
          <a:xfrm>
            <a:off x="7268163" y="248100"/>
            <a:ext cx="2321475" cy="10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6896" y="1235026"/>
            <a:ext cx="3386279" cy="337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C522AB-F1C8-C798-B5D2-C6D9742A4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80" y="903110"/>
            <a:ext cx="8285639" cy="3924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305;p31">
            <a:extLst>
              <a:ext uri="{FF2B5EF4-FFF2-40B4-BE49-F238E27FC236}">
                <a16:creationId xmlns:a16="http://schemas.microsoft.com/office/drawing/2014/main" id="{F0879D08-F139-4261-1D67-C46234E16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049" y="112889"/>
            <a:ext cx="3711900" cy="666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58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2945050" y="78403"/>
            <a:ext cx="3050697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5"/>
          </p:nvPr>
        </p:nvSpPr>
        <p:spPr>
          <a:xfrm>
            <a:off x="1788042" y="113125"/>
            <a:ext cx="536471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Water Cycle Game</a:t>
            </a:r>
            <a:endParaRPr sz="2400" dirty="0"/>
          </a:p>
        </p:txBody>
      </p:sp>
      <p:pic>
        <p:nvPicPr>
          <p:cNvPr id="423" name="Google Shape;4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545" y="1661757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0383" y="-342660"/>
            <a:ext cx="1676900" cy="16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F667D6-A195-814F-5B20-DC67FA4E3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50" y="896071"/>
            <a:ext cx="7199033" cy="4032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Google Shape;424;p32">
            <a:extLst>
              <a:ext uri="{FF2B5EF4-FFF2-40B4-BE49-F238E27FC236}">
                <a16:creationId xmlns:a16="http://schemas.microsoft.com/office/drawing/2014/main" id="{5DB3F635-8FD2-47A5-B24C-D59123CF5E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9956" y="3812611"/>
            <a:ext cx="1676900" cy="167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173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28118C-4AD2-7516-01E6-D079371C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77" y="3103701"/>
            <a:ext cx="3587434" cy="187252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95AB214-EB0A-F85D-1C1A-7509C8695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178" y="900876"/>
            <a:ext cx="3587434" cy="1953060"/>
          </a:xfrm>
          <a:prstGeom prst="rect">
            <a:avLst/>
          </a:prstGeom>
        </p:spPr>
      </p:pic>
      <p:pic>
        <p:nvPicPr>
          <p:cNvPr id="22" name="Picture 21" descr="A diagram of a water vapor&#10;&#10;Description automatically generated">
            <a:extLst>
              <a:ext uri="{FF2B5EF4-FFF2-40B4-BE49-F238E27FC236}">
                <a16:creationId xmlns:a16="http://schemas.microsoft.com/office/drawing/2014/main" id="{0357E200-4795-D8AE-7FA0-62BE0DE4B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7" y="918895"/>
            <a:ext cx="3587434" cy="1863710"/>
          </a:xfrm>
          <a:prstGeom prst="rect">
            <a:avLst/>
          </a:prstGeom>
        </p:spPr>
      </p:pic>
      <p:sp>
        <p:nvSpPr>
          <p:cNvPr id="320" name="Google Shape;320;p32"/>
          <p:cNvSpPr/>
          <p:nvPr/>
        </p:nvSpPr>
        <p:spPr>
          <a:xfrm>
            <a:off x="2945050" y="78403"/>
            <a:ext cx="3050697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5"/>
          </p:nvPr>
        </p:nvSpPr>
        <p:spPr>
          <a:xfrm>
            <a:off x="1788042" y="113125"/>
            <a:ext cx="536471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Water Cycle Game</a:t>
            </a:r>
            <a:endParaRPr sz="2400" dirty="0"/>
          </a:p>
        </p:txBody>
      </p:sp>
      <p:pic>
        <p:nvPicPr>
          <p:cNvPr id="423" name="Google Shape;42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5612" y="4404957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92272" y="-342660"/>
            <a:ext cx="1676900" cy="16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DA1D7BE-AB01-2614-6114-2640A8070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235" y="884857"/>
            <a:ext cx="3587434" cy="1989865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55AA04-97C4-2312-64C3-DB0F2D63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135" y="3089517"/>
            <a:ext cx="3480609" cy="1872519"/>
          </a:xfrm>
          <a:prstGeom prst="rect">
            <a:avLst/>
          </a:prstGeom>
        </p:spPr>
      </p:pic>
      <p:pic>
        <p:nvPicPr>
          <p:cNvPr id="19" name="Google Shape;424;p32">
            <a:extLst>
              <a:ext uri="{FF2B5EF4-FFF2-40B4-BE49-F238E27FC236}">
                <a16:creationId xmlns:a16="http://schemas.microsoft.com/office/drawing/2014/main" id="{5DB3F635-8FD2-47A5-B24C-D59123CF5E9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002440"/>
            <a:ext cx="1676900" cy="16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DAAA56A-206A-F385-436B-8118C72130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47" y="925778"/>
            <a:ext cx="3587434" cy="1872519"/>
          </a:xfrm>
          <a:prstGeom prst="rect">
            <a:avLst/>
          </a:prstGeom>
        </p:spPr>
      </p:pic>
      <p:pic>
        <p:nvPicPr>
          <p:cNvPr id="7" name="Picture 6" descr="A cloud with raindrops and text&#10;&#10;Description automatically generated">
            <a:extLst>
              <a:ext uri="{FF2B5EF4-FFF2-40B4-BE49-F238E27FC236}">
                <a16:creationId xmlns:a16="http://schemas.microsoft.com/office/drawing/2014/main" id="{1352CC17-ADE1-4885-C5DF-DB4A39579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947" y="3103701"/>
            <a:ext cx="3587434" cy="19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video game&#10;&#10;Description automatically generated">
            <a:extLst>
              <a:ext uri="{FF2B5EF4-FFF2-40B4-BE49-F238E27FC236}">
                <a16:creationId xmlns:a16="http://schemas.microsoft.com/office/drawing/2014/main" id="{43D425C1-A505-7235-9AEB-8EAD708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4" y="866131"/>
            <a:ext cx="3561928" cy="1996782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B75FBD-C7A1-0944-9D75-8B3DE5715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84" y="3057490"/>
            <a:ext cx="3703413" cy="2077810"/>
          </a:xfrm>
          <a:prstGeom prst="rect">
            <a:avLst/>
          </a:prstGeom>
        </p:spPr>
      </p:pic>
      <p:sp>
        <p:nvSpPr>
          <p:cNvPr id="320" name="Google Shape;320;p32"/>
          <p:cNvSpPr/>
          <p:nvPr/>
        </p:nvSpPr>
        <p:spPr>
          <a:xfrm>
            <a:off x="2945050" y="78403"/>
            <a:ext cx="3050697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5"/>
          </p:nvPr>
        </p:nvSpPr>
        <p:spPr>
          <a:xfrm>
            <a:off x="1788042" y="113125"/>
            <a:ext cx="536471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Water Cycle Game</a:t>
            </a:r>
            <a:endParaRPr sz="2400" dirty="0"/>
          </a:p>
        </p:txBody>
      </p:sp>
      <p:pic>
        <p:nvPicPr>
          <p:cNvPr id="423" name="Google Shape;4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5612" y="4404957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92272" y="-342660"/>
            <a:ext cx="1676900" cy="16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cartoon of a well&#10;&#10;Description automatically generated">
            <a:extLst>
              <a:ext uri="{FF2B5EF4-FFF2-40B4-BE49-F238E27FC236}">
                <a16:creationId xmlns:a16="http://schemas.microsoft.com/office/drawing/2014/main" id="{48432758-0613-040C-4018-F6B54D8C5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739" y="822531"/>
            <a:ext cx="3702884" cy="2087010"/>
          </a:xfrm>
          <a:prstGeom prst="rect">
            <a:avLst/>
          </a:prstGeom>
        </p:spPr>
      </p:pic>
      <p:pic>
        <p:nvPicPr>
          <p:cNvPr id="11" name="Picture 10" descr="A cartoon of a well&#10;&#10;Description automatically generated">
            <a:extLst>
              <a:ext uri="{FF2B5EF4-FFF2-40B4-BE49-F238E27FC236}">
                <a16:creationId xmlns:a16="http://schemas.microsoft.com/office/drawing/2014/main" id="{08A06F0D-9B84-9F80-7E55-7BD49E40E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479" y="809274"/>
            <a:ext cx="3691144" cy="2072153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E1AC33-3941-709B-E9D6-000EB8B505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091" y="3040355"/>
            <a:ext cx="3691143" cy="2062698"/>
          </a:xfrm>
          <a:prstGeom prst="rect">
            <a:avLst/>
          </a:prstGeom>
        </p:spPr>
      </p:pic>
      <p:pic>
        <p:nvPicPr>
          <p:cNvPr id="19" name="Picture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310418-07DD-AD4F-ECA7-EF3562B69C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91" y="867692"/>
            <a:ext cx="3563211" cy="1972229"/>
          </a:xfrm>
          <a:prstGeom prst="rect">
            <a:avLst/>
          </a:prstGeom>
        </p:spPr>
      </p:pic>
      <p:pic>
        <p:nvPicPr>
          <p:cNvPr id="22" name="Picture 21" descr="A blue sky with clouds and a thank you note&#10;&#10;Description automatically generated">
            <a:extLst>
              <a:ext uri="{FF2B5EF4-FFF2-40B4-BE49-F238E27FC236}">
                <a16:creationId xmlns:a16="http://schemas.microsoft.com/office/drawing/2014/main" id="{A2D26197-3CDB-4E12-B9DC-60E26B89D1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6381" y="2970153"/>
            <a:ext cx="3728242" cy="20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0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2945050" y="78403"/>
            <a:ext cx="3050697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5"/>
          </p:nvPr>
        </p:nvSpPr>
        <p:spPr>
          <a:xfrm>
            <a:off x="1788042" y="113125"/>
            <a:ext cx="536471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System sections</a:t>
            </a:r>
            <a:endParaRPr sz="2400" dirty="0"/>
          </a:p>
        </p:txBody>
      </p:sp>
      <p:pic>
        <p:nvPicPr>
          <p:cNvPr id="423" name="Google Shape;4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612" y="4404957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2272" y="-342660"/>
            <a:ext cx="1676900" cy="167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1DAF9A-1C3D-BB05-F924-9BC0B5860D05}"/>
              </a:ext>
            </a:extLst>
          </p:cNvPr>
          <p:cNvCxnSpPr>
            <a:cxnSpLocks/>
          </p:cNvCxnSpPr>
          <p:nvPr/>
        </p:nvCxnSpPr>
        <p:spPr>
          <a:xfrm>
            <a:off x="4470400" y="869244"/>
            <a:ext cx="0" cy="4109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C9F266-F7F6-51F3-7F26-8CD10EC3DA41}"/>
              </a:ext>
            </a:extLst>
          </p:cNvPr>
          <p:cNvCxnSpPr>
            <a:cxnSpLocks/>
          </p:cNvCxnSpPr>
          <p:nvPr/>
        </p:nvCxnSpPr>
        <p:spPr>
          <a:xfrm flipH="1">
            <a:off x="246178" y="2923822"/>
            <a:ext cx="86516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BF77B37C-BE2F-D188-FF7E-B07287A7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7" y="807549"/>
            <a:ext cx="4198080" cy="1994549"/>
          </a:xfrm>
          <a:prstGeom prst="rect">
            <a:avLst/>
          </a:prstGeom>
        </p:spPr>
      </p:pic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93944D12-6110-2832-18FF-B978750C2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742" y="808468"/>
            <a:ext cx="4198079" cy="1973036"/>
          </a:xfrm>
          <a:prstGeom prst="rect">
            <a:avLst/>
          </a:prstGeom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7A6981F7-4BE3-1463-6C53-8215222D9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87" y="3038984"/>
            <a:ext cx="4160440" cy="1973620"/>
          </a:xfrm>
          <a:prstGeom prst="rect">
            <a:avLst/>
          </a:prstGeom>
        </p:spPr>
      </p:pic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0DD91248-F7E8-722A-D0E2-6FEB416B4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9474" y="3018056"/>
            <a:ext cx="4198078" cy="1994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2945050" y="78403"/>
            <a:ext cx="3050697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5"/>
          </p:nvPr>
        </p:nvSpPr>
        <p:spPr>
          <a:xfrm>
            <a:off x="1788042" y="113125"/>
            <a:ext cx="536471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System sections</a:t>
            </a:r>
            <a:endParaRPr sz="2400" dirty="0"/>
          </a:p>
        </p:txBody>
      </p:sp>
      <p:pic>
        <p:nvPicPr>
          <p:cNvPr id="423" name="Google Shape;4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612" y="4404957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2272" y="-342660"/>
            <a:ext cx="1676900" cy="167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1DAF9A-1C3D-BB05-F924-9BC0B5860D05}"/>
              </a:ext>
            </a:extLst>
          </p:cNvPr>
          <p:cNvCxnSpPr>
            <a:cxnSpLocks/>
          </p:cNvCxnSpPr>
          <p:nvPr/>
        </p:nvCxnSpPr>
        <p:spPr>
          <a:xfrm>
            <a:off x="4470400" y="869244"/>
            <a:ext cx="0" cy="4109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C9F266-F7F6-51F3-7F26-8CD10EC3DA41}"/>
              </a:ext>
            </a:extLst>
          </p:cNvPr>
          <p:cNvCxnSpPr>
            <a:cxnSpLocks/>
          </p:cNvCxnSpPr>
          <p:nvPr/>
        </p:nvCxnSpPr>
        <p:spPr>
          <a:xfrm flipH="1">
            <a:off x="246178" y="2923822"/>
            <a:ext cx="86516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57357E-CBC3-6031-46EC-47BB990C4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52" y="840736"/>
            <a:ext cx="4198077" cy="199762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6E1DCD-8368-DCAB-0EEA-0B21143FD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1" y="3006831"/>
            <a:ext cx="4198075" cy="200069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ED26158-0323-F24C-4F3F-4505565D8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52" y="3009288"/>
            <a:ext cx="4188099" cy="202720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937A993-1127-C980-2E1E-024E09108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601" y="843193"/>
            <a:ext cx="4191628" cy="19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ppy World Water Day! Minitheme by Slidesgo">
  <a:themeElements>
    <a:clrScheme name="Simple Light">
      <a:dk1>
        <a:srgbClr val="191919"/>
      </a:dk1>
      <a:lt1>
        <a:srgbClr val="FFFFFF"/>
      </a:lt1>
      <a:dk2>
        <a:srgbClr val="4387CE"/>
      </a:dk2>
      <a:lt2>
        <a:srgbClr val="4223A5"/>
      </a:lt2>
      <a:accent1>
        <a:srgbClr val="43C7A3"/>
      </a:accent1>
      <a:accent2>
        <a:srgbClr val="FFD9A0"/>
      </a:accent2>
      <a:accent3>
        <a:srgbClr val="FFA187"/>
      </a:accent3>
      <a:accent4>
        <a:srgbClr val="FFFFFF"/>
      </a:accent4>
      <a:accent5>
        <a:srgbClr val="FFFFFF"/>
      </a:accent5>
      <a:accent6>
        <a:srgbClr val="FFFFFF"/>
      </a:accent6>
      <a:hlink>
        <a:srgbClr val="4223A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19</Words>
  <Application>Microsoft Office PowerPoint</Application>
  <PresentationFormat>On-screen Show (16:9)</PresentationFormat>
  <Paragraphs>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Secular One</vt:lpstr>
      <vt:lpstr>Arial</vt:lpstr>
      <vt:lpstr>Didact Gothic</vt:lpstr>
      <vt:lpstr>Happy World Water Day! Minitheme by Slidesgo</vt:lpstr>
      <vt:lpstr>AquaMen Water Cycle System</vt:lpstr>
      <vt:lpstr>Dashboard</vt:lpstr>
      <vt:lpstr>Water Cycle Game</vt:lpstr>
      <vt:lpstr>Water Cycle Game</vt:lpstr>
      <vt:lpstr>Water Cycle Game</vt:lpstr>
      <vt:lpstr>System sections</vt:lpstr>
      <vt:lpstr>System sections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AquaMen Water Cycle System</dc:title>
  <dc:creator>Youssef Faisal</dc:creator>
  <cp:lastModifiedBy>يوسف فيصل عبدالقادر ناصف</cp:lastModifiedBy>
  <cp:revision>5</cp:revision>
  <dcterms:modified xsi:type="dcterms:W3CDTF">2023-10-06T12:03:36Z</dcterms:modified>
</cp:coreProperties>
</file>